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6" r:id="rId10"/>
    <p:sldId id="265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ECEE-2A37-48C7-A3C0-2FF062E42C10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8E4-58F2-4D97-8332-197F6157E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8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ECEE-2A37-48C7-A3C0-2FF062E42C10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8E4-58F2-4D97-8332-197F6157E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5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ECEE-2A37-48C7-A3C0-2FF062E42C10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8E4-58F2-4D97-8332-197F6157E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ECEE-2A37-48C7-A3C0-2FF062E42C10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8E4-58F2-4D97-8332-197F6157E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3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ECEE-2A37-48C7-A3C0-2FF062E42C10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8E4-58F2-4D97-8332-197F6157E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3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ECEE-2A37-48C7-A3C0-2FF062E42C10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8E4-58F2-4D97-8332-197F6157E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5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ECEE-2A37-48C7-A3C0-2FF062E42C10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8E4-58F2-4D97-8332-197F6157E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47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ECEE-2A37-48C7-A3C0-2FF062E42C10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8E4-58F2-4D97-8332-197F6157E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6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ECEE-2A37-48C7-A3C0-2FF062E42C10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8E4-58F2-4D97-8332-197F6157E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8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ECEE-2A37-48C7-A3C0-2FF062E42C10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8E4-58F2-4D97-8332-197F6157E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0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ECEE-2A37-48C7-A3C0-2FF062E42C10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EF8E4-58F2-4D97-8332-197F6157E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4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2ECEE-2A37-48C7-A3C0-2FF062E42C10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F8E4-58F2-4D97-8332-197F6157E0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fif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f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fif"/><Relationship Id="rId4" Type="http://schemas.openxmlformats.org/officeDocument/2006/relationships/image" Target="../media/image21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722" y="1945178"/>
            <a:ext cx="5026430" cy="3674226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 продвижении продукции краевых производителей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 предприятиях торговли 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по Хабаровскому краю и за пределами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350679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Региональная витрина на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OZON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https://static.tildacdn.com/tild6164-6435-4161-b262-396535346138/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07" y="1512558"/>
            <a:ext cx="9603868" cy="5055962"/>
          </a:xfrm>
        </p:spPr>
      </p:pic>
    </p:spTree>
    <p:extLst>
      <p:ext uri="{BB962C8B-B14F-4D97-AF65-F5344CB8AC3E}">
        <p14:creationId xmlns:p14="http://schemas.microsoft.com/office/powerpoint/2010/main" val="390556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Хабаровский Рыбак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1994469"/>
            <a:ext cx="5196840" cy="3886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6" y="1213527"/>
            <a:ext cx="3678231" cy="4888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408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Торговые сети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7" t="20367" r="4341" b="4363"/>
          <a:stretch/>
        </p:blipFill>
        <p:spPr>
          <a:xfrm>
            <a:off x="122310" y="1363287"/>
            <a:ext cx="3019193" cy="249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9" r="25442"/>
          <a:stretch/>
        </p:blipFill>
        <p:spPr>
          <a:xfrm>
            <a:off x="122310" y="4024467"/>
            <a:ext cx="3019193" cy="2627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960" y="1913607"/>
            <a:ext cx="3011573" cy="4230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16" y="1854279"/>
            <a:ext cx="2964823" cy="428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53" y="1325080"/>
            <a:ext cx="2723963" cy="257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90" y="4145451"/>
            <a:ext cx="2687485" cy="2446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28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Торгово-производственная компания </a:t>
            </a:r>
            <a:r>
              <a:rPr lang="ru-RU" sz="4000" dirty="0"/>
              <a:t>"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АИР</a:t>
            </a:r>
            <a:r>
              <a:rPr lang="ru-RU" sz="4000" dirty="0"/>
              <a:t>"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12" y="1690688"/>
            <a:ext cx="386868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4" r="15704"/>
          <a:stretch/>
        </p:blipFill>
        <p:spPr>
          <a:xfrm>
            <a:off x="669397" y="2237138"/>
            <a:ext cx="6187219" cy="343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147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Фирменные торговые сети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7" y="1690688"/>
            <a:ext cx="3537653" cy="4111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69" y="1787109"/>
            <a:ext cx="3537653" cy="4087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94" y="1933350"/>
            <a:ext cx="4096141" cy="379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042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Выставки-продажи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0" t="15151" r="-15057" b="1616"/>
          <a:stretch/>
        </p:blipFill>
        <p:spPr>
          <a:xfrm>
            <a:off x="8360473" y="2382936"/>
            <a:ext cx="4241621" cy="256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1" t="19755"/>
          <a:stretch/>
        </p:blipFill>
        <p:spPr>
          <a:xfrm>
            <a:off x="247253" y="2458358"/>
            <a:ext cx="3584274" cy="249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42" y="1441321"/>
            <a:ext cx="3922934" cy="2615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591" y="4103327"/>
            <a:ext cx="3932510" cy="2621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739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Восточный экономический форум 2024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2"/>
          <a:stretch/>
        </p:blipFill>
        <p:spPr>
          <a:xfrm>
            <a:off x="3542360" y="1840316"/>
            <a:ext cx="4990388" cy="387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52" y="2178941"/>
            <a:ext cx="3166098" cy="337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1"/>
          <a:stretch/>
        </p:blipFill>
        <p:spPr>
          <a:xfrm>
            <a:off x="139552" y="2152817"/>
            <a:ext cx="3323905" cy="325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27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Продвижение продукции </a:t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за пределами региона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476" y="2158135"/>
            <a:ext cx="8261466" cy="4351338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Открытие торговых точек, магазинов  </a:t>
            </a:r>
          </a:p>
          <a:p>
            <a:pPr marL="0" indent="0">
              <a:lnSpc>
                <a:spcPts val="21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"Сделано в Хабаровском крае" в г. Москве </a:t>
            </a:r>
          </a:p>
          <a:p>
            <a:pPr marL="0" indent="0">
              <a:lnSpc>
                <a:spcPts val="2100"/>
              </a:lnSpc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100"/>
              </a:lnSpc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продукции через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торговую сеть "Икорный" </a:t>
            </a:r>
          </a:p>
          <a:p>
            <a:pPr marL="0" indent="0">
              <a:lnSpc>
                <a:spcPts val="2100"/>
              </a:lnSpc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100"/>
              </a:lnSpc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Представление продукции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мероприятиях "Московских сезонов"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379556" cy="1734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31084" r="15568" b="29436"/>
          <a:stretch/>
        </p:blipFill>
        <p:spPr bwMode="auto">
          <a:xfrm>
            <a:off x="222146" y="3327901"/>
            <a:ext cx="3485330" cy="1361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4795900"/>
            <a:ext cx="3062181" cy="1531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45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Сайт "Сделано в Хабаровском крае"</a:t>
            </a:r>
          </a:p>
        </p:txBody>
      </p:sp>
      <p:sp>
        <p:nvSpPr>
          <p:cNvPr id="6" name="AutoShape 2" descr="https://static.tildacdn.com/tild6164-6435-4161-b262-396535346138/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3" y="1690688"/>
            <a:ext cx="6026766" cy="404078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41" y="1408154"/>
            <a:ext cx="5556456" cy="4415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136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84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О продвижении продукции краевых производителей в предприятиях торговли  по Хабаровскому краю и за пределами региона</vt:lpstr>
      <vt:lpstr>Хабаровский Рыбак </vt:lpstr>
      <vt:lpstr>Торговые сети</vt:lpstr>
      <vt:lpstr>Торгово-производственная компания "АИР"</vt:lpstr>
      <vt:lpstr>Фирменные торговые сети</vt:lpstr>
      <vt:lpstr>Выставки-продажи </vt:lpstr>
      <vt:lpstr>Восточный экономический форум 2024 </vt:lpstr>
      <vt:lpstr>Продвижение продукции  за пределами региона</vt:lpstr>
      <vt:lpstr>Сайт "Сделано в Хабаровском крае"</vt:lpstr>
      <vt:lpstr>Региональная витрина на OZON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продвижении продукции краевых производителей в предприятиях торговли по Хабаровскому краю и за пределами региона</dc:title>
  <dc:creator>Старикова Екатерина Романовна</dc:creator>
  <cp:lastModifiedBy>Воробьева Наталья Евгеньевна</cp:lastModifiedBy>
  <cp:revision>20</cp:revision>
  <cp:lastPrinted>2024-09-17T05:26:10Z</cp:lastPrinted>
  <dcterms:created xsi:type="dcterms:W3CDTF">2024-09-17T03:22:25Z</dcterms:created>
  <dcterms:modified xsi:type="dcterms:W3CDTF">2024-10-21T02:04:47Z</dcterms:modified>
</cp:coreProperties>
</file>